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6" d="100"/>
          <a:sy n="26" d="100"/>
        </p:scale>
        <p:origin x="-874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93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1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0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2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99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99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1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31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72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8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2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6E442-AE40-40A8-A2BD-57E0423DD87E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29B70-D58F-442E-AA35-A33002E7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00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46394" y="304800"/>
            <a:ext cx="7383206" cy="1676400"/>
            <a:chOff x="685800" y="381000"/>
            <a:chExt cx="7383206" cy="1676400"/>
          </a:xfrm>
        </p:grpSpPr>
        <p:sp>
          <p:nvSpPr>
            <p:cNvPr id="4" name="Rectangle 3"/>
            <p:cNvSpPr/>
            <p:nvPr/>
          </p:nvSpPr>
          <p:spPr>
            <a:xfrm>
              <a:off x="685800" y="3810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259803" y="3810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833806" y="3810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46394" y="2590800"/>
            <a:ext cx="7383206" cy="1676400"/>
            <a:chOff x="685800" y="2590800"/>
            <a:chExt cx="7383206" cy="1676400"/>
          </a:xfrm>
        </p:grpSpPr>
        <p:sp>
          <p:nvSpPr>
            <p:cNvPr id="10" name="Rectangle 9"/>
            <p:cNvSpPr/>
            <p:nvPr/>
          </p:nvSpPr>
          <p:spPr>
            <a:xfrm>
              <a:off x="685800" y="25908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259803" y="25908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833806" y="25908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26729" y="4876800"/>
            <a:ext cx="7383206" cy="1676400"/>
            <a:chOff x="666135" y="4953000"/>
            <a:chExt cx="7383206" cy="1676400"/>
          </a:xfrm>
        </p:grpSpPr>
        <p:sp>
          <p:nvSpPr>
            <p:cNvPr id="13" name="Rectangle 12"/>
            <p:cNvSpPr/>
            <p:nvPr/>
          </p:nvSpPr>
          <p:spPr>
            <a:xfrm>
              <a:off x="666135" y="49530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40138" y="49530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14141" y="4953000"/>
              <a:ext cx="2235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797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</dc:creator>
  <cp:lastModifiedBy>Kati</cp:lastModifiedBy>
  <cp:revision>2</cp:revision>
  <cp:lastPrinted>2012-11-14T16:03:06Z</cp:lastPrinted>
  <dcterms:created xsi:type="dcterms:W3CDTF">2012-11-14T15:56:00Z</dcterms:created>
  <dcterms:modified xsi:type="dcterms:W3CDTF">2012-11-14T16:23:49Z</dcterms:modified>
</cp:coreProperties>
</file>